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00" r:id="rId4"/>
    <p:sldId id="29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7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049BD-715C-785A-3DBC-595525FCC3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C1449B-8C97-862D-B433-A4CBFAD404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BC006-4086-8011-C87D-459BDC842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F54AE-F30D-F6A2-E5AE-52C273886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AC0DA-F917-63BC-6969-AC7C011AC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62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7872E-07DE-7963-62E5-F5BA366A5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2BF9E-F7B2-7CE8-639A-066C12610E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47BC2-255F-3C35-AFDA-D5DADDF0D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5AA0D-F6A8-4FB4-665C-8D0E0300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BCE0D-185A-5941-3A51-50815E824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78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670788-FBB6-E9CC-88DF-3EDC81E2F3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17AF42-3911-C6E0-F61F-1E7FD0F6C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3073D8-D679-12C6-BE8A-21C416EAF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1229B-7BAB-DB22-0BDE-D90D1EDAC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527A8-3438-B272-8D67-D7A482FDB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79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578BC-6CC3-A3D7-F76B-2444C903F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BE34C-9421-2735-E453-EF1791334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F0341-8CE4-9396-5B89-C9D5C16B1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65BC6-9943-25A5-C1F7-4B98898C9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74548-EC29-49F7-6FDE-26CCB3C5D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575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C38E1-27FC-1631-17F0-59E287B3B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9ECA9-8E5E-20F2-9A1A-79C2A8FB8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C52-C7EB-4A4C-D677-DAA7C8DE3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67AFC-5AB0-0514-B1E4-15329D8D8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D53FD-73F9-4229-0CF5-D222C01C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17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393DE-F38A-EA2C-A7B0-F7A884CCD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CC344-5926-4C48-E379-1B2FA8BC3A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CD90F1-3377-0267-0C59-E16A0ACF0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E48146-7A67-B79D-0AF1-0C9508043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5D1F2D-A459-85D0-CB47-316E9AF27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82798-E201-9BD3-423F-30A27AB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49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7E418-46BF-A06C-FBAA-DA63E997C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44A12B-C006-41B2-FB32-C0FD47CBA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88A333-DDA8-D705-C9F3-4C72E8ACCD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A9A5BD-2A46-EC3F-A3BD-170676FC8F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E04DAE-88AB-55A9-0010-3D38B00709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7FF576-8F1A-B32F-F988-7AA2A662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472D78-1840-29CD-9DBC-AF79918B1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0543AF-62E3-BE0B-707D-511D0D243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10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49487-0457-8949-72FE-50AE4CF4E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339D13-4A42-99FD-7B11-64B829AD5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82C41-518E-FEBA-3042-F6C4B4A78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3F98C2-D0D3-5560-2305-94F0590E8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433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71D303-AA26-6671-1DFE-A535CD19D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EEC11-743B-A715-2A66-206A60180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C86E1-4B3B-7D9D-87E3-599F1A321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404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CE8BC-DC72-F0AF-BA85-24C7BDDFA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44CDC-9AAF-A6D4-204B-07EBDB345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66CCE3-133D-DA94-1F34-45A2DE02E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1E059-4FD6-A3D6-B4C8-E38997520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F8E8AD-C092-01D7-8996-3A1E16CB0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6A4390-70AE-5512-B2CB-CD844BCFD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03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DFDD5-2375-61BF-CEEE-763B292D4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0DBC98-9B39-07BD-5BBB-E937485EF8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667B47-DA0D-50FF-1018-F75545825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1299A-F505-A73B-0B04-24DE6DB77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58FE4-6AEA-96CA-0407-2FD27E95B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A5162-1A28-ADC4-7D98-D8C02F9FE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57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059556-A795-F650-D280-89B895FED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FC7F8-4623-7520-E659-A4DC67486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DE8F7-BC15-82F0-1CA8-86736DF9EE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77E51-C04F-481D-A5CC-CB8B282E497A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60098-5ABF-77C7-BC26-DF30D3D406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C02E2-EDF6-BD6A-2CF7-D5D236C21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FBCC6B-F047-4C8C-8C1B-A3D74313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042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12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6.png"/><Relationship Id="rId5" Type="http://schemas.openxmlformats.org/officeDocument/2006/relationships/image" Target="../media/image7.png"/><Relationship Id="rId15" Type="http://schemas.openxmlformats.org/officeDocument/2006/relationships/image" Target="../media/image15.png"/><Relationship Id="rId10" Type="http://schemas.openxmlformats.org/officeDocument/2006/relationships/image" Target="../media/image1.png"/><Relationship Id="rId4" Type="http://schemas.openxmlformats.org/officeDocument/2006/relationships/image" Target="../media/image8.png"/><Relationship Id="rId9" Type="http://schemas.openxmlformats.org/officeDocument/2006/relationships/image" Target="../media/image2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12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openxmlformats.org/officeDocument/2006/relationships/image" Target="../media/image15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14.pn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3.png"/><Relationship Id="rId5" Type="http://schemas.openxmlformats.org/officeDocument/2006/relationships/image" Target="../media/image4.png"/><Relationship Id="rId10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9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1" name="Rectangle 1050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7A366D88-872D-5E22-2900-27A0E96DD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063" y="2808288"/>
            <a:ext cx="901700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ap&#10;&#10;Description automatically generated">
            <a:extLst>
              <a:ext uri="{FF2B5EF4-FFF2-40B4-BE49-F238E27FC236}">
                <a16:creationId xmlns:a16="http://schemas.microsoft.com/office/drawing/2014/main" id="{FDD7F707-88A9-F4FE-2FAB-E38C9F280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438" y="2808288"/>
            <a:ext cx="901700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rrow, polygon&#10;&#10;Description automatically generated with medium confidence">
            <a:extLst>
              <a:ext uri="{FF2B5EF4-FFF2-40B4-BE49-F238E27FC236}">
                <a16:creationId xmlns:a16="http://schemas.microsoft.com/office/drawing/2014/main" id="{45A88A0C-6771-6AFD-8A18-1C2383114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8" y="2808288"/>
            <a:ext cx="901700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612B108D-6C55-836B-AF79-F0CD401BE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4013" y="2808288"/>
            <a:ext cx="942975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p&#10;&#10;Description automatically generated">
            <a:extLst>
              <a:ext uri="{FF2B5EF4-FFF2-40B4-BE49-F238E27FC236}">
                <a16:creationId xmlns:a16="http://schemas.microsoft.com/office/drawing/2014/main" id="{B8420062-0C10-5646-1A8B-0D066D46D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663" y="2808288"/>
            <a:ext cx="901700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D348A362-3AEA-DC1E-ECD4-9D803C9F0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0450" y="2808288"/>
            <a:ext cx="908050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 yellow sign with black text&#10;&#10;Description automatically generated with low confidence">
            <a:extLst>
              <a:ext uri="{FF2B5EF4-FFF2-40B4-BE49-F238E27FC236}">
                <a16:creationId xmlns:a16="http://schemas.microsoft.com/office/drawing/2014/main" id="{C2DB8896-330A-0096-5AEB-24FABC6DC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5175" y="2808288"/>
            <a:ext cx="904875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 blue and white logo&#10;&#10;Description automatically generated with low confidence">
            <a:extLst>
              <a:ext uri="{FF2B5EF4-FFF2-40B4-BE49-F238E27FC236}">
                <a16:creationId xmlns:a16="http://schemas.microsoft.com/office/drawing/2014/main" id="{A16ECBFF-7A9C-B6AA-BBA2-BBF2AA71D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5138" y="2808288"/>
            <a:ext cx="904875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A close-up of a card&#10;&#10;Description automatically generated with low confidence">
            <a:extLst>
              <a:ext uri="{FF2B5EF4-FFF2-40B4-BE49-F238E27FC236}">
                <a16:creationId xmlns:a16="http://schemas.microsoft.com/office/drawing/2014/main" id="{246FDF5B-9AB1-A616-B653-069DA7114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6688" y="2808288"/>
            <a:ext cx="903288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811C5DD1-51B7-92EF-EB7C-2ACCD1487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475" y="2808288"/>
            <a:ext cx="901700" cy="10588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9466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circle with white text and a circuit board&#10;&#10;Description automatically generated">
            <a:extLst>
              <a:ext uri="{FF2B5EF4-FFF2-40B4-BE49-F238E27FC236}">
                <a16:creationId xmlns:a16="http://schemas.microsoft.com/office/drawing/2014/main" id="{AAC06F75-79BE-0D8C-7140-569643DCE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410" y="1284474"/>
            <a:ext cx="1756283" cy="171791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5A88A0C-6771-6AFD-8A18-1C2383114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078" y="2625489"/>
            <a:ext cx="1573646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A16ECBFF-7A9C-B6AA-BBA2-BBF2AA71D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4846" y="4052137"/>
            <a:ext cx="1577207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C2DB8896-330A-0096-5AEB-24FABC6DC5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3628" y="4052137"/>
            <a:ext cx="1577207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811C5DD1-51B7-92EF-EB7C-2ACCD1487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5195" y="2612861"/>
            <a:ext cx="1571272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>
            <a:extLst>
              <a:ext uri="{FF2B5EF4-FFF2-40B4-BE49-F238E27FC236}">
                <a16:creationId xmlns:a16="http://schemas.microsoft.com/office/drawing/2014/main" id="{246FDF5B-9AB1-A616-B653-069DA7114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713" y="4052137"/>
            <a:ext cx="1573646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8420062-0C10-5646-1A8B-0D066D46D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7900" y="2612861"/>
            <a:ext cx="1572845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DD7F707-88A9-F4FE-2FAB-E38C9F2801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661" y="1173585"/>
            <a:ext cx="1572845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7A366D88-872D-5E22-2900-27A0E96DD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3245" y="1173585"/>
            <a:ext cx="1572845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D348A362-3AEA-DC1E-ECD4-9D803C9F0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1960" y="2514600"/>
            <a:ext cx="158369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hexagon with a map of people&#10;&#10;Description automatically generated">
            <a:extLst>
              <a:ext uri="{FF2B5EF4-FFF2-40B4-BE49-F238E27FC236}">
                <a16:creationId xmlns:a16="http://schemas.microsoft.com/office/drawing/2014/main" id="{EF6F7B86-820A-E848-09E2-3918D5A38A4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854" y="1173583"/>
            <a:ext cx="1579629" cy="1828804"/>
          </a:xfrm>
          <a:prstGeom prst="rect">
            <a:avLst/>
          </a:prstGeom>
        </p:spPr>
      </p:pic>
      <p:pic>
        <p:nvPicPr>
          <p:cNvPr id="12" name="Picture 11" descr="A circle with buildings and trees in the background&#10;&#10;Description automatically generated">
            <a:extLst>
              <a:ext uri="{FF2B5EF4-FFF2-40B4-BE49-F238E27FC236}">
                <a16:creationId xmlns:a16="http://schemas.microsoft.com/office/drawing/2014/main" id="{0538969E-4D83-E1C6-CBC2-DB9F635454F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001" y="4818866"/>
            <a:ext cx="1828800" cy="1828800"/>
          </a:xfrm>
          <a:prstGeom prst="rect">
            <a:avLst/>
          </a:prstGeom>
        </p:spPr>
      </p:pic>
      <p:pic>
        <p:nvPicPr>
          <p:cNvPr id="16" name="Picture 15" descr="A hexagon with dots and lines&#10;&#10;Description automatically generated">
            <a:extLst>
              <a:ext uri="{FF2B5EF4-FFF2-40B4-BE49-F238E27FC236}">
                <a16:creationId xmlns:a16="http://schemas.microsoft.com/office/drawing/2014/main" id="{DC39CB04-5683-7DAD-6CEC-7C24C5B799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486" y="3966504"/>
            <a:ext cx="1583482" cy="1828800"/>
          </a:xfrm>
          <a:prstGeom prst="rect">
            <a:avLst/>
          </a:prstGeom>
        </p:spPr>
      </p:pic>
      <p:pic>
        <p:nvPicPr>
          <p:cNvPr id="17" name="Picture 16" descr="A hexagon with dots and lines&#10;&#10;Description automatically generated">
            <a:extLst>
              <a:ext uri="{FF2B5EF4-FFF2-40B4-BE49-F238E27FC236}">
                <a16:creationId xmlns:a16="http://schemas.microsoft.com/office/drawing/2014/main" id="{26895B2E-E1E7-3B5D-21C5-D64B0356982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3677" y="2590764"/>
            <a:ext cx="1590261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093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circle with white text and a circuit board&#10;&#10;Description automatically generated">
            <a:extLst>
              <a:ext uri="{FF2B5EF4-FFF2-40B4-BE49-F238E27FC236}">
                <a16:creationId xmlns:a16="http://schemas.microsoft.com/office/drawing/2014/main" id="{A3F7A9FE-04B4-49BE-5F62-A4ED6D3CE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320" y="4728782"/>
            <a:ext cx="1756283" cy="1717911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050A2B90-744B-6370-EF7F-0C6477EFC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875" y="1727984"/>
            <a:ext cx="1572845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>
            <a:extLst>
              <a:ext uri="{FF2B5EF4-FFF2-40B4-BE49-F238E27FC236}">
                <a16:creationId xmlns:a16="http://schemas.microsoft.com/office/drawing/2014/main" id="{9C4B20E7-CB78-71DA-C785-D82019A63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629" y="3237488"/>
            <a:ext cx="1572845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hexagon with dots and lines&#10;&#10;Description automatically generated">
            <a:extLst>
              <a:ext uri="{FF2B5EF4-FFF2-40B4-BE49-F238E27FC236}">
                <a16:creationId xmlns:a16="http://schemas.microsoft.com/office/drawing/2014/main" id="{78AC084F-60E6-1E7E-56A6-AF5A1A4154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891" y="4631377"/>
            <a:ext cx="1590261" cy="1828800"/>
          </a:xfrm>
          <a:prstGeom prst="rect">
            <a:avLst/>
          </a:prstGeom>
        </p:spPr>
      </p:pic>
      <p:pic>
        <p:nvPicPr>
          <p:cNvPr id="8" name="Picture 16">
            <a:extLst>
              <a:ext uri="{FF2B5EF4-FFF2-40B4-BE49-F238E27FC236}">
                <a16:creationId xmlns:a16="http://schemas.microsoft.com/office/drawing/2014/main" id="{26B4A4D6-DA98-CBC7-A7C5-F68B45B10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1471" y="1736069"/>
            <a:ext cx="1571272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8">
            <a:extLst>
              <a:ext uri="{FF2B5EF4-FFF2-40B4-BE49-F238E27FC236}">
                <a16:creationId xmlns:a16="http://schemas.microsoft.com/office/drawing/2014/main" id="{A040C246-6FB6-F06A-1694-E956166E2C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174" y="3213738"/>
            <a:ext cx="1573646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2">
            <a:extLst>
              <a:ext uri="{FF2B5EF4-FFF2-40B4-BE49-F238E27FC236}">
                <a16:creationId xmlns:a16="http://schemas.microsoft.com/office/drawing/2014/main" id="{C62ACD9F-1F27-FAD6-168F-EA29A8B670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207" y="3201863"/>
            <a:ext cx="1577207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A hexagon with dots and lines&#10;&#10;Description automatically generated">
            <a:extLst>
              <a:ext uri="{FF2B5EF4-FFF2-40B4-BE49-F238E27FC236}">
                <a16:creationId xmlns:a16="http://schemas.microsoft.com/office/drawing/2014/main" id="{2C99275C-D720-55CB-65F6-C5A1EE6FBB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915" y="4617893"/>
            <a:ext cx="1583482" cy="1828800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D4CD410A-F8CB-36C7-A88A-C0BC4A5EC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3523" y="3201863"/>
            <a:ext cx="1577207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A hexagon with a map of people&#10;&#10;Description automatically generated">
            <a:extLst>
              <a:ext uri="{FF2B5EF4-FFF2-40B4-BE49-F238E27FC236}">
                <a16:creationId xmlns:a16="http://schemas.microsoft.com/office/drawing/2014/main" id="{0D0465BF-91AB-E6B5-C09A-928D1F04B6D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915" y="1736065"/>
            <a:ext cx="1579629" cy="1828804"/>
          </a:xfrm>
          <a:prstGeom prst="rect">
            <a:avLst/>
          </a:prstGeom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1CCA1F3E-D815-59E7-00B6-DDB153EF5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095" y="1732110"/>
            <a:ext cx="1572845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41746AB4-2591-4BE5-4446-850CD2A01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1303" y="3213738"/>
            <a:ext cx="1573646" cy="18288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A circle with buildings and trees in the background&#10;&#10;Description automatically generated">
            <a:extLst>
              <a:ext uri="{FF2B5EF4-FFF2-40B4-BE49-F238E27FC236}">
                <a16:creationId xmlns:a16="http://schemas.microsoft.com/office/drawing/2014/main" id="{2F1EC519-14E1-6B85-391A-8454ED76269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4797">
            <a:off x="2350571" y="4767883"/>
            <a:ext cx="1756283" cy="175628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9D48817-FFA7-864C-6FA0-9632E2352336}"/>
              </a:ext>
            </a:extLst>
          </p:cNvPr>
          <p:cNvSpPr txBox="1"/>
          <p:nvPr/>
        </p:nvSpPr>
        <p:spPr>
          <a:xfrm>
            <a:off x="3053007" y="5687505"/>
            <a:ext cx="9829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@esquinadobrasil</a:t>
            </a:r>
            <a:endParaRPr lang="en-US" sz="8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112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">
            <a:extLst>
              <a:ext uri="{FF2B5EF4-FFF2-40B4-BE49-F238E27FC236}">
                <a16:creationId xmlns:a16="http://schemas.microsoft.com/office/drawing/2014/main" id="{36B99A62-E580-46C1-B37B-A0A4020C13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2700" y="-72930"/>
            <a:ext cx="12204700" cy="181241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Retângulo 12">
            <a:extLst>
              <a:ext uri="{FF2B5EF4-FFF2-40B4-BE49-F238E27FC236}">
                <a16:creationId xmlns:a16="http://schemas.microsoft.com/office/drawing/2014/main" id="{6814ABB2-C6FB-4EB4-BCEC-C354BFC948A4}"/>
              </a:ext>
            </a:extLst>
          </p:cNvPr>
          <p:cNvSpPr/>
          <p:nvPr/>
        </p:nvSpPr>
        <p:spPr bwMode="auto">
          <a:xfrm>
            <a:off x="1524000" y="483144"/>
            <a:ext cx="9144000" cy="65161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4400" dirty="0">
                <a:solidFill>
                  <a:schemeClr val="bg2">
                    <a:lumMod val="25000"/>
                  </a:schemeClr>
                </a:solidFill>
              </a:rPr>
              <a:t>The tools we build along the way</a:t>
            </a:r>
          </a:p>
        </p:txBody>
      </p:sp>
      <p:pic>
        <p:nvPicPr>
          <p:cNvPr id="4" name="Picture 12">
            <a:extLst>
              <a:ext uri="{FF2B5EF4-FFF2-40B4-BE49-F238E27FC236}">
                <a16:creationId xmlns:a16="http://schemas.microsoft.com/office/drawing/2014/main" id="{70397CB2-4330-4BD6-D7C1-0476400B6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6290" y="4715037"/>
            <a:ext cx="1600200" cy="185546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DE6CC6A2-355F-E08E-8907-B61775B373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405" y="3223261"/>
            <a:ext cx="1600200" cy="186060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1D4507-83FB-5EE5-13C7-0725D6308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4564" y="3224548"/>
            <a:ext cx="1600200" cy="186060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6432857-FF58-89EB-7FE6-62C212B3E7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5" t="1453" r="5178" b="4037"/>
          <a:stretch/>
        </p:blipFill>
        <p:spPr bwMode="auto">
          <a:xfrm>
            <a:off x="5154214" y="3231633"/>
            <a:ext cx="1600200" cy="185323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08D5BED5-CC45-663D-04D5-446F38B57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2680" y="4722632"/>
            <a:ext cx="1600200" cy="1847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6">
            <a:extLst>
              <a:ext uri="{FF2B5EF4-FFF2-40B4-BE49-F238E27FC236}">
                <a16:creationId xmlns:a16="http://schemas.microsoft.com/office/drawing/2014/main" id="{4B6C60A7-7290-899A-4479-36A24F0A0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4505" y="1744346"/>
            <a:ext cx="1600200" cy="186246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8">
            <a:extLst>
              <a:ext uri="{FF2B5EF4-FFF2-40B4-BE49-F238E27FC236}">
                <a16:creationId xmlns:a16="http://schemas.microsoft.com/office/drawing/2014/main" id="{D376536E-2C1F-56E6-3AF3-EC2D53FFF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099" y="4710839"/>
            <a:ext cx="1600200" cy="185965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4">
            <a:extLst>
              <a:ext uri="{FF2B5EF4-FFF2-40B4-BE49-F238E27FC236}">
                <a16:creationId xmlns:a16="http://schemas.microsoft.com/office/drawing/2014/main" id="{0D20F449-49EA-02F6-5EEF-CB510D604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2871" y="4715037"/>
            <a:ext cx="1600200" cy="185546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>
            <a:extLst>
              <a:ext uri="{FF2B5EF4-FFF2-40B4-BE49-F238E27FC236}">
                <a16:creationId xmlns:a16="http://schemas.microsoft.com/office/drawing/2014/main" id="{1624A5F8-9C86-501D-CCD3-356186089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4314" y="1739485"/>
            <a:ext cx="1600200" cy="186060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DD02688-BBEC-8B51-8A16-ACE0B0032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187" y="1744346"/>
            <a:ext cx="1600200" cy="185965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24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9</Words>
  <Application>Microsoft Office PowerPoint</Application>
  <PresentationFormat>Widescreen</PresentationFormat>
  <Paragraphs>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Rafa Pereira Rafa Pereira</dc:creator>
  <cp:lastModifiedBy>Rafa Pereira Rafa Pereira</cp:lastModifiedBy>
  <cp:revision>8</cp:revision>
  <dcterms:created xsi:type="dcterms:W3CDTF">2022-08-15T11:45:14Z</dcterms:created>
  <dcterms:modified xsi:type="dcterms:W3CDTF">2023-09-15T01:05:51Z</dcterms:modified>
</cp:coreProperties>
</file>

<file path=docProps/thumbnail.jpeg>
</file>